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7" r:id="rId35"/>
    <p:sldId id="438" r:id="rId36"/>
    <p:sldId id="442" r:id="rId37"/>
    <p:sldId id="439" r:id="rId38"/>
    <p:sldId id="440" r:id="rId39"/>
    <p:sldId id="423" r:id="rId40"/>
    <p:sldId id="424" r:id="rId41"/>
    <p:sldId id="422" r:id="rId42"/>
    <p:sldId id="34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71" d="100"/>
          <a:sy n="71" d="100"/>
        </p:scale>
        <p:origin x="1578" y="72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-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625D2F-47C1-946C-D888-BACF66804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6" y="1440480"/>
            <a:ext cx="7896188" cy="4794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AE2C3C-6E22-8570-B99F-6E80632D8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7" y="1475177"/>
            <a:ext cx="7890086" cy="47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83A292-0DDF-2323-5AAC-C95101B0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389074"/>
            <a:ext cx="9015512" cy="4794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EE9A62-70CD-678E-C465-42CFB9DC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8" y="1422482"/>
            <a:ext cx="7933444" cy="47611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11FE98-6329-8820-F412-D5E7770B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4" y="1389073"/>
            <a:ext cx="7861259" cy="48459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CD7BE4-3A9B-7B8C-6F7B-51B8BE304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5" y="1389073"/>
            <a:ext cx="7971313" cy="4794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B54355-0B34-6BC1-AC5F-11E7CE191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0" y="1505015"/>
            <a:ext cx="7934242" cy="467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E84F01-D6F2-F72B-FD71-30EB2F571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0" y="2924944"/>
            <a:ext cx="1410183" cy="32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902104"/>
            <a:ext cx="7887084" cy="37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1" y="1775633"/>
            <a:ext cx="7772356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</a:t>
            </a:r>
            <a:r>
              <a:rPr lang="en-US" altLang="ko-KR"/>
              <a:t>Team Project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1440480"/>
            <a:ext cx="6476572" cy="4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/>
              <a:t>고객센터 페이지 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다음 </a:t>
            </a:r>
            <a:r>
              <a:rPr lang="ko-KR" altLang="en-US" sz="1200" err="1"/>
              <a:t>프로잭트</a:t>
            </a:r>
            <a:r>
              <a:rPr lang="ko-KR" altLang="en-US" sz="1200"/>
              <a:t> 발표에 </a:t>
            </a:r>
            <a:r>
              <a:rPr lang="ko-KR" altLang="en-US" sz="1200" dirty="0"/>
              <a:t>수정하여 적용시켜 보겠다</a:t>
            </a:r>
            <a:r>
              <a:rPr lang="en-US" altLang="ko-KR" sz="1200" dirty="0"/>
              <a:t>.</a:t>
            </a: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dirty="0" err="1"/>
              <a:t>남우리</a:t>
            </a:r>
            <a:endParaRPr lang="en-US" altLang="ko-KR" sz="1600" dirty="0"/>
          </a:p>
          <a:p>
            <a:r>
              <a:rPr lang="ko-KR" altLang="en-US" sz="1200" dirty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/>
              <a:t>아쉽습니다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앞으로 배우는 내용을 활용해서 상세페이지의 추가와 기능을 보완할 예정입니다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메인 </a:t>
            </a:r>
            <a:r>
              <a:rPr lang="ko-KR" altLang="en-US" sz="1200" dirty="0" err="1"/>
              <a:t>베너이미지</a:t>
            </a:r>
            <a:r>
              <a:rPr lang="ko-KR" altLang="en-US" sz="1200" dirty="0"/>
              <a:t> 슬라이드 부분을 스크립트로만 사용해서 할 수 있을 줄 알았는데 </a:t>
            </a:r>
            <a:r>
              <a:rPr lang="en-US" altLang="ko-KR" sz="1200" dirty="0"/>
              <a:t>HTML</a:t>
            </a:r>
            <a:r>
              <a:rPr lang="ko-KR" altLang="en-US" sz="1200" dirty="0"/>
              <a:t>과 </a:t>
            </a:r>
            <a:r>
              <a:rPr lang="en-US" altLang="ko-KR" sz="1200" dirty="0"/>
              <a:t>CSS</a:t>
            </a:r>
            <a:r>
              <a:rPr lang="ko-KR" altLang="en-US" sz="1200" dirty="0"/>
              <a:t>만 사용해서도 할 수 있다는 걸 보고 역시 안되는 코드는 없다고 생각했습니다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/>
              <a:t>향후 유지보수성을 위해 상수보다는 비율을 적용하려고 노력하였으나 많이 적용되지 않은 것 같다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주요 페이지 만들기에 시간이 꽤 걸렸다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7896188" cy="48905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67" y="919438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3527</TotalTime>
  <Words>1027</Words>
  <Application>Microsoft Office PowerPoint</Application>
  <PresentationFormat>화면 슬라이드 쇼(4:3)</PresentationFormat>
  <Paragraphs>235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User</cp:lastModifiedBy>
  <cp:revision>406</cp:revision>
  <dcterms:created xsi:type="dcterms:W3CDTF">2015-07-21T07:40:00Z</dcterms:created>
  <dcterms:modified xsi:type="dcterms:W3CDTF">2023-06-27T12:14:43Z</dcterms:modified>
</cp:coreProperties>
</file>